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type="screen4x3" cy="6858000" cx="9144000"/>
  <p:notesSz cx="6858000" cy="9144000"/>
  <p:defaultTextStyle>
    <a:defPPr>
      <a:defRPr lang="ar-SA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990033"/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vertBarState="minimized">
    <p:restoredLeft sz="65385" autoAdjust="0"/>
    <p:restoredTop sz="86387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38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104863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40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4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54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5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5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5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3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3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3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582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58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58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8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b="1" cap="all"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49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5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5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5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1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1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1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1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21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2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23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4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25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26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2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29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30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1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592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9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59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60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6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6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6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4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ar-SA"/>
          </a:p>
        </p:txBody>
      </p:sp>
      <p:sp>
        <p:nvSpPr>
          <p:cNvPr id="104864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4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64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4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1" tIns="45720" vert="horz">
            <a:normAutofit/>
          </a:bodyPr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57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1" tIns="45720" vert="horz">
            <a:normAutofit/>
          </a:bodyPr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578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6AA1-348D-4471-8A7A-840F55D7F573}" type="datetimeFigureOut">
              <a:rPr lang="ar-SA" smtClean="0"/>
            </a:fld>
            <a:endParaRPr lang="ar-SA"/>
          </a:p>
        </p:txBody>
      </p:sp>
      <p:sp>
        <p:nvSpPr>
          <p:cNvPr id="1048579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48580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2729-E5D5-42C8-B05E-FB2D29A73A90}" type="slidenum">
              <a:rPr lang="ar-SA" smtClean="0"/>
            </a:fld>
            <a:endParaRPr lang="ar-S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914400" eaLnBrk="1" hangingPunct="1" indent="-342900" latinLnBrk="0" marL="342900" rtl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indent="-285750" latinLnBrk="0" marL="742950" rtl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ar-SA"/>
          </a:p>
        </p:txBody>
      </p:sp>
      <p:sp>
        <p:nvSpPr>
          <p:cNvPr id="104858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p>
            <a:pPr indent="0" marL="0">
              <a:buNone/>
            </a:pPr>
            <a:endParaRPr dirty="0" lang="ar-SA" smtClean="0"/>
          </a:p>
          <a:p>
            <a:endParaRPr dirty="0" lang="ar-SA"/>
          </a:p>
          <a:p>
            <a:endParaRPr dirty="0" lang="ar-SA"/>
          </a:p>
        </p:txBody>
      </p:sp>
      <p:pic>
        <p:nvPicPr>
          <p:cNvPr id="2097152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88" name="مستطيل 4"/>
          <p:cNvSpPr/>
          <p:nvPr/>
        </p:nvSpPr>
        <p:spPr>
          <a:xfrm>
            <a:off x="249933" y="980728"/>
            <a:ext cx="5258171" cy="2319656"/>
          </a:xfrm>
          <a:prstGeom prst="rect"/>
          <a:noFill/>
          <a:ln w="57150">
            <a:solidFill>
              <a:schemeClr val="bg1"/>
            </a:solidFill>
            <a:prstDash val="sysDot"/>
          </a:ln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بچوں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کو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نماز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ی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بنانے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کے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ل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ئ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ے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کامیاب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عملی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نسخے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اور</a:t>
            </a:r>
            <a:r>
              <a:rPr altLang="ar-SA" b="1" dirty="0" sz="4800" i="1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ط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ر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ہ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ق</a:t>
            </a:r>
            <a:r>
              <a:rPr altLang="en-US" b="1" dirty="0" sz="4800" i="1" lang="ar-SA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F65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ے</a:t>
            </a:r>
            <a:endParaRPr b="1" dirty="0" sz="4800" i="1" lang="ar-SA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5FF65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589" name="مربع نص 5"/>
          <p:cNvSpPr txBox="1"/>
          <p:nvPr/>
        </p:nvSpPr>
        <p:spPr>
          <a:xfrm>
            <a:off x="5781826" y="5738506"/>
            <a:ext cx="2726358" cy="925831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800" lang="ar-SA" smtClean="0"/>
              <a:t>إعداد وتدريب:</a:t>
            </a:r>
          </a:p>
          <a:p>
            <a:r>
              <a:rPr b="1" dirty="0" sz="2800" lang="ar-SA" smtClean="0"/>
              <a:t>أ/</a:t>
            </a:r>
            <a:r>
              <a:rPr b="1" dirty="0" sz="2800" lang="ar-SA" err="1" smtClean="0"/>
              <a:t>هناءالصنيع</a:t>
            </a:r>
            <a:endParaRPr b="1" dirty="0" sz="2800" lang="ar-SA"/>
          </a:p>
        </p:txBody>
      </p:sp>
      <p:sp>
        <p:nvSpPr>
          <p:cNvPr id="1048590" name="مربع نص 5"/>
          <p:cNvSpPr txBox="1"/>
          <p:nvPr/>
        </p:nvSpPr>
        <p:spPr>
          <a:xfrm>
            <a:off x="669639" y="5744685"/>
            <a:ext cx="4918393" cy="925831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800" lang="ar-SA" smtClean="0"/>
              <a:t>اردو</a:t>
            </a:r>
            <a:r>
              <a:rPr altLang="ar-SA" b="1" dirty="0" sz="2800" lang="en-US" smtClean="0"/>
              <a:t> </a:t>
            </a:r>
            <a:r>
              <a:rPr altLang="en-US" b="1" dirty="0" sz="2800" lang="ar-SA" smtClean="0"/>
              <a:t>ق</a:t>
            </a:r>
            <a:r>
              <a:rPr altLang="en-US" b="1" dirty="0" sz="2800" lang="ar-SA" smtClean="0"/>
              <a:t>ا</a:t>
            </a:r>
            <a:r>
              <a:rPr altLang="en-US" b="1" dirty="0" sz="2800" lang="ar-SA" smtClean="0"/>
              <a:t>ل</a:t>
            </a:r>
            <a:r>
              <a:rPr altLang="en-US" b="1" dirty="0" sz="2800" lang="ar-SA" smtClean="0"/>
              <a:t>ب</a:t>
            </a:r>
            <a:r>
              <a:rPr b="1" dirty="0" sz="2800" lang="ar-SA" smtClean="0"/>
              <a:t>:</a:t>
            </a:r>
            <a:endParaRPr altLang="en-US" lang="zh-CN"/>
          </a:p>
          <a:p>
            <a:r>
              <a:rPr b="1" dirty="0" sz="2800" lang="ar-SA" smtClean="0"/>
              <a:t>سیف</a:t>
            </a:r>
            <a:r>
              <a:rPr altLang="ar-SA" b="1" dirty="0" sz="2800" lang="en-US" smtClean="0"/>
              <a:t> </a:t>
            </a:r>
            <a:r>
              <a:rPr altLang="en-US" b="1" dirty="0" sz="2800" lang="ar-SA" smtClean="0"/>
              <a:t>الرحمن</a:t>
            </a:r>
            <a:r>
              <a:rPr altLang="ar-SA" b="1" dirty="0" sz="2800" lang="en-US" smtClean="0"/>
              <a:t> </a:t>
            </a:r>
            <a:r>
              <a:rPr altLang="en-US" b="1" dirty="0" sz="2800" lang="ar-SA" smtClean="0"/>
              <a:t>حفظ</a:t>
            </a:r>
            <a:r>
              <a:rPr altLang="ar-SA" b="1" dirty="0" sz="2800" lang="en-US" smtClean="0"/>
              <a:t> </a:t>
            </a:r>
            <a:r>
              <a:rPr altLang="en-US" b="1" dirty="0" sz="2800" lang="ar-SA" smtClean="0"/>
              <a:t>الرحمن</a:t>
            </a:r>
            <a:r>
              <a:rPr altLang="ar-SA" b="1" dirty="0" sz="2800" lang="en-US" smtClean="0"/>
              <a:t> </a:t>
            </a:r>
            <a:r>
              <a:rPr altLang="en-US" b="1" dirty="0" sz="2800" lang="ar-SA" smtClean="0"/>
              <a:t>تیمی</a:t>
            </a:r>
            <a:r>
              <a:rPr altLang="ar-SA" b="1" dirty="0" sz="2800" lang="en-US" smtClean="0"/>
              <a:t> </a:t>
            </a:r>
            <a:endParaRPr b="1" dirty="0" sz="2800"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6200000">
            <a:off x="-1927099" y="1943073"/>
            <a:ext cx="6842026" cy="2987825"/>
          </a:xfrm>
          <a:prstGeom prst="rect"/>
        </p:spPr>
      </p:pic>
      <p:sp>
        <p:nvSpPr>
          <p:cNvPr id="1048604" name="مربع نص 2"/>
          <p:cNvSpPr txBox="1"/>
          <p:nvPr/>
        </p:nvSpPr>
        <p:spPr>
          <a:xfrm>
            <a:off x="2987827" y="836712"/>
            <a:ext cx="5976661" cy="622046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18- 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والد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ہیبت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altLang="en-US" lang="zh-CN"/>
          </a:p>
          <a:p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b="1" dirty="0" sz="40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تذکیر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یاد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دہانی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endParaRPr altLang="en-US" lang="zh-CN"/>
          </a:p>
          <a:p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والدین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حکم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دینے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ذمہ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ایک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دوسرے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ڈال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نہ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ٹ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21- 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جو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کسی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رہنمائی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کرے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گا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اسے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بھی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ثواب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ملے</a:t>
            </a:r>
            <a:r>
              <a:rPr altLang="ar-SA" b="1"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</a:t>
            </a:r>
            <a:r>
              <a:rPr altLang="en-US" b="1" dirty="0" sz="40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altLang="en-US" lang="zh-CN"/>
          </a:p>
          <a:p>
            <a:endParaRPr dirty="0" lang="ar-SA"/>
          </a:p>
          <a:p>
            <a:endParaRPr dirty="0"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76056" y="10780"/>
            <a:ext cx="4067943" cy="6847220"/>
          </a:xfrm>
          <a:prstGeom prst="rect"/>
        </p:spPr>
      </p:pic>
      <p:sp>
        <p:nvSpPr>
          <p:cNvPr id="1048605" name="مربع نص 2"/>
          <p:cNvSpPr txBox="1"/>
          <p:nvPr/>
        </p:nvSpPr>
        <p:spPr>
          <a:xfrm>
            <a:off x="-121642" y="327038"/>
            <a:ext cx="5184576" cy="6520815"/>
          </a:xfrm>
          <a:prstGeom prst="rect"/>
          <a:noFill/>
        </p:spPr>
        <p:txBody>
          <a:bodyPr rtlCol="1" wrap="square">
            <a:spAutoFit/>
          </a:bodyPr>
          <a:p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فورا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نوازش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تدریج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کم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کرتے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جائیں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تاکہ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عادت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ہوجائے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altLang="en-US" lang="zh-CN"/>
          </a:p>
          <a:p>
            <a:endParaRPr altLang="en-US" lang="zh-CN"/>
          </a:p>
          <a:p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23-جو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دل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زیادہ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قریب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رکھیں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endParaRPr b="1" dirty="0" sz="2800" lang="ar-SA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24 نماز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اوقات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موبائل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میسج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یاد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دہانی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b="1" dirty="0" sz="2800" lang="ar-SA" smtClean="0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sz="2800" lang="ar-SA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sz="2800" lang="ar-SA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25-انہیں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بتائیں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جنگ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بد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امنی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وخوف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ہراس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بیماری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وجہ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ساقط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نہیں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ہوتی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zh-CN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ہے</a:t>
            </a:r>
            <a:r>
              <a:rPr altLang="zh-CN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endParaRPr dirty="0" lang="ar-SA"/>
          </a:p>
          <a:p>
            <a:endParaRPr dirty="0"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6200000">
            <a:off x="-1463355" y="1470717"/>
            <a:ext cx="6850638" cy="3923928"/>
          </a:xfrm>
          <a:prstGeom prst="rect"/>
        </p:spPr>
      </p:pic>
      <p:sp>
        <p:nvSpPr>
          <p:cNvPr id="1048606" name="مربع نص 2"/>
          <p:cNvSpPr txBox="1"/>
          <p:nvPr/>
        </p:nvSpPr>
        <p:spPr>
          <a:xfrm>
            <a:off x="4115396" y="433293"/>
            <a:ext cx="4802992" cy="620141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26-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مادی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معنوی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دونوں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قسم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محرومیت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ذریعہ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endParaRPr altLang="en-US" sz="2800" lang="zh-CN"/>
          </a:p>
          <a:p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27-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کرنے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تعریف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اعتدال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بہ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حال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endParaRPr b="1" dirty="0" sz="28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28-ان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تربیت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عملی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طور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29-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مسجد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پڑھنے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محلہ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اندر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منافست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روح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پھونک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sz="2800" lang="zh-CN"/>
          </a:p>
          <a:p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30- </a:t>
            </a:r>
            <a:r>
              <a:rPr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معقول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مطالبات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جائز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شروط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ساتھ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پوری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28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4118804" y="1903649"/>
            <a:ext cx="6948265" cy="3140968"/>
          </a:xfrm>
          <a:prstGeom prst="rect"/>
        </p:spPr>
      </p:pic>
      <p:sp>
        <p:nvSpPr>
          <p:cNvPr id="1048607" name="مربع نص 2"/>
          <p:cNvSpPr txBox="1"/>
          <p:nvPr/>
        </p:nvSpPr>
        <p:spPr>
          <a:xfrm>
            <a:off x="544581" y="135683"/>
            <a:ext cx="5231701" cy="6618605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31-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بیٹے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بیٹی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انفرادی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طور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مل</a:t>
            </a:r>
            <a:r>
              <a:rPr altLang="ar-SA" b="1" dirty="0" sz="28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</a:t>
            </a:r>
            <a:r>
              <a:rPr altLang="ar-SA" b="1" dirty="0" sz="28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لوگوں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ساتھ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اجتماعی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ٹور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33-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بہتر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آئیڈیل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منتخب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b="1" dirty="0" sz="2800" lang="ar-SA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sz="2800" lang="ar-SA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34-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یہ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عادت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دلائیں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وہ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ایک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دوسرے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تذکیر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کیا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35-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چھوڑنے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والے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اونچی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جگہ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کھڑا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کرکے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کوئی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سزا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36- </a:t>
            </a:r>
            <a:r>
              <a:rPr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قابل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قبول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اندیشانہ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انداز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بار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بار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تلقین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کرتے</a:t>
            </a:r>
            <a:r>
              <a:rPr altLang="ar-SA" b="1" dirty="0" sz="28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b="1" dirty="0" sz="2800" lang="ar-SA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08104" y="0"/>
            <a:ext cx="3350146" cy="6858000"/>
          </a:xfrm>
          <a:prstGeom prst="rect"/>
        </p:spPr>
      </p:pic>
      <p:sp>
        <p:nvSpPr>
          <p:cNvPr id="1048608" name="مربع نص 2"/>
          <p:cNvSpPr txBox="1"/>
          <p:nvPr/>
        </p:nvSpPr>
        <p:spPr>
          <a:xfrm>
            <a:off x="128355" y="51656"/>
            <a:ext cx="5288692" cy="9121775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37- 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مثبت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سوچ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فکر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لیس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endParaRPr b="1" dirty="0" sz="2800" lang="ar-SA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38- 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شادی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 پہلے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بنانے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طریقوں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واقفیت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حاصل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کرلی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sz="2800" lang="zh-CN"/>
          </a:p>
          <a:p>
            <a:endParaRPr b="1" dirty="0" sz="2800" lang="ar-SA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39- 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متعلق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نعمت اور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عذاب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دونوں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قسم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آیات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روشناس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کرا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2800" lang="zh-CN"/>
          </a:p>
          <a:p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40- 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یہ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کہنا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کافی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نہیں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ماز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پڑھ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لو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altLang="en-US" sz="2800" lang="zh-CN"/>
          </a:p>
          <a:p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41-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باڈی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لینگویج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استعمال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آواز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زیر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نگاہوں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چہرے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خد</a:t>
            </a:r>
            <a:r>
              <a:rPr altLang="ar-SA" b="1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b="1" dirty="0" sz="2800" lang="ar-SA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2800"/>
          </a:p>
          <a:p>
            <a:endParaRPr dirty="0" sz="2800" lang="ar-SA"/>
          </a:p>
          <a:p>
            <a:endParaRPr dirty="0" sz="2800" lang="ar-SA" smtClean="0"/>
          </a:p>
          <a:p>
            <a:endParaRPr dirty="0" sz="2800" lang="ar-SA"/>
          </a:p>
          <a:p>
            <a:endParaRPr dirty="0" sz="2800" lang="ar-SA" smtClean="0"/>
          </a:p>
          <a:p>
            <a:endParaRPr dirty="0" sz="2800" lang="ar-SA"/>
          </a:p>
          <a:p>
            <a:endParaRPr dirty="0" sz="2800" lang="ar-S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مربع نص 1"/>
          <p:cNvSpPr txBox="1"/>
          <p:nvPr/>
        </p:nvSpPr>
        <p:spPr>
          <a:xfrm>
            <a:off x="-55915" y="379692"/>
            <a:ext cx="7236002" cy="6252845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-ج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طرح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پڑھائی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محنت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کرتے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طرح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بلکہ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زیادہ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سلسلے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محنت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43-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وضوء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درستگی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خیال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عملی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طور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تربیت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altLang="en-US" lang="zh-CN"/>
          </a:p>
          <a:p>
            <a:endParaRPr b="1" dirty="0" sz="2800" lang="ar-SA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44- 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حکم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دیتے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ہوئے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سامنے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قرآنی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آیات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پیٹھ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پیچھے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دعائیں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46-جب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اجتماع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میٹنگ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جانے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اتفاق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تو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خیال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رکھیں</a:t>
            </a:r>
            <a:r>
              <a:rPr altLang="ar-SA" b="1" dirty="0" sz="2800" lang="en-US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47-</a:t>
            </a:r>
            <a:r>
              <a:rPr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جب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کوئی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بچہ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گھر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مہمان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ہوتو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اسے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تذکیر</a:t>
            </a:r>
            <a:r>
              <a:rPr altLang="ar-SA" b="1" dirty="0" sz="28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28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endParaRPr dirty="0" lang="ar-SA"/>
          </a:p>
          <a:p>
            <a:endParaRPr dirty="0" lang="ar-SA"/>
          </a:p>
        </p:txBody>
      </p:sp>
      <p:pic>
        <p:nvPicPr>
          <p:cNvPr id="2097164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4734272" y="2402632"/>
            <a:ext cx="6804247" cy="2088232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610" name="مربع نص 2"/>
          <p:cNvSpPr txBox="1"/>
          <p:nvPr/>
        </p:nvSpPr>
        <p:spPr>
          <a:xfrm>
            <a:off x="838637" y="716266"/>
            <a:ext cx="7146142" cy="6349365"/>
          </a:xfrm>
          <a:prstGeom prst="rect"/>
          <a:noFill/>
        </p:spPr>
        <p:txBody>
          <a:bodyPr rtlCol="1" wrap="none">
            <a:spAutoFit/>
          </a:bodyPr>
          <a:p>
            <a:r>
              <a:rPr altLang="zh-CN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48-اپنے</a:t>
            </a:r>
            <a:r>
              <a:rPr altLang="zh-CN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zh-CN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zh-CN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سچی</a:t>
            </a:r>
            <a:r>
              <a:rPr altLang="zh-CN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محبت</a:t>
            </a:r>
            <a:endParaRPr altLang="en-US" sz="3200" lang="zh-CN"/>
          </a:p>
          <a:p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3200" lang="zh-CN"/>
          </a:p>
          <a:p>
            <a:endParaRPr altLang="en-US" sz="3200" lang="zh-CN"/>
          </a:p>
          <a:p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49-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مقصد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برآری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اللہ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توکل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3200" lang="zh-CN"/>
          </a:p>
          <a:p>
            <a:endParaRPr altLang="en-US" sz="3200" lang="zh-CN"/>
          </a:p>
          <a:p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50- 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کرنے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endParaRPr altLang="en-US" sz="3200" lang="zh-CN"/>
          </a:p>
          <a:p>
            <a:r>
              <a:rPr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پانچ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سال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محنت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گے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تو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پوری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عمر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بے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فکر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رہیں</a:t>
            </a:r>
            <a:r>
              <a:rPr altLang="ar-SA" b="1" dirty="0" sz="32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</a:t>
            </a:r>
            <a:r>
              <a:rPr altLang="en-US" b="1" dirty="0" sz="3200" lang="ar-SA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ے</a:t>
            </a:r>
            <a:endParaRPr b="1" dirty="0" sz="32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sz="32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51- </a:t>
            </a:r>
            <a:r>
              <a:rPr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خاص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دوپٹہ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مصلی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انتظام</a:t>
            </a:r>
            <a:r>
              <a:rPr altLang="ar-SA" b="1"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2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3200" lang="zh-CN"/>
          </a:p>
          <a:p>
            <a:endParaRPr dirty="0" sz="3200" lang="ar-SA"/>
          </a:p>
          <a:p>
            <a:endParaRPr dirty="0" sz="3200" lang="ar-S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مربع نص 1"/>
          <p:cNvSpPr txBox="1"/>
          <p:nvPr/>
        </p:nvSpPr>
        <p:spPr>
          <a:xfrm>
            <a:off x="467544" y="2609617"/>
            <a:ext cx="6480720" cy="686435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0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4000" lang="ar-SA">
              <a:solidFill>
                <a:srgbClr val="990033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2" name="قلب 2"/>
          <p:cNvSpPr/>
          <p:nvPr/>
        </p:nvSpPr>
        <p:spPr>
          <a:xfrm>
            <a:off x="2195736" y="943866"/>
            <a:ext cx="5683276" cy="4285333"/>
          </a:xfrm>
          <a:prstGeom prst="hear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b="1" sz="3600" lang="ar-SA">
              <a:solidFill>
                <a:srgbClr val="008000"/>
              </a:solidFill>
            </a:endParaRPr>
          </a:p>
          <a:p>
            <a:pPr algn="ctr"/>
            <a:endParaRPr b="1" sz="3600" lang="ar-SA">
              <a:solidFill>
                <a:srgbClr val="008000"/>
              </a:solidFill>
            </a:endParaRPr>
          </a:p>
          <a:p>
            <a:pPr algn="ctr"/>
            <a:r>
              <a:rPr b="1" sz="3600" lang="ar-SA">
                <a:solidFill>
                  <a:srgbClr val="008000"/>
                </a:solidFill>
              </a:rPr>
              <a:t>وقت کی پابندی کے ساتھ نماز کا عادی بنانے کے لئے اپنے بچوں کی کیسے مدد کریں؟ </a:t>
            </a:r>
            <a:endParaRPr b="1" sz="3600" lang="ar-SA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56376" y="0"/>
            <a:ext cx="1187624" cy="6858000"/>
          </a:xfrm>
          <a:prstGeom prst="rect"/>
        </p:spPr>
      </p:pic>
      <p:sp>
        <p:nvSpPr>
          <p:cNvPr id="1048613" name="مربع نص 3"/>
          <p:cNvSpPr txBox="1"/>
          <p:nvPr/>
        </p:nvSpPr>
        <p:spPr>
          <a:xfrm>
            <a:off x="1519323" y="997217"/>
            <a:ext cx="6229982" cy="412369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اللہ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اعانت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قوت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حاصل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بلند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ہمتی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قائم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ایک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ایسے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جہاد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جس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اجر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نامہ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اعمال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درج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ہورہا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ہے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مشن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کامیابی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مل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رہے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گی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جو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یہ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ہے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3600" lang="en-US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altLang="en-US" lang="zh-CN"/>
          </a:p>
          <a:p>
            <a:r>
              <a:rPr b="1" dirty="0" sz="3600" lang="ar-SA" smtClean="0">
                <a:solidFill>
                  <a:srgbClr val="99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اولاد</a:t>
            </a:r>
            <a:r>
              <a:rPr altLang="ar-SA" b="1" dirty="0" sz="4400" lang="en-US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4400" lang="en-US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4400" lang="en-US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4400" lang="en-US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</a:t>
            </a:r>
            <a:r>
              <a:rPr altLang="ar-SA" b="1" dirty="0" sz="4400" lang="en-US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4400" lang="ar-SA" smtClean="0"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b="1" dirty="0" sz="4400" lang="ar-SA">
              <a:solidFill>
                <a:schemeClr val="accent3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-36512" y="0"/>
            <a:ext cx="1296144" cy="68580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مربع نص 1"/>
          <p:cNvSpPr txBox="1"/>
          <p:nvPr/>
        </p:nvSpPr>
        <p:spPr>
          <a:xfrm>
            <a:off x="1475656" y="1988840"/>
            <a:ext cx="6480719" cy="1876426"/>
          </a:xfrm>
          <a:prstGeom prst="rect"/>
          <a:noFill/>
          <a:ln w="57150">
            <a:solidFill>
              <a:srgbClr val="FFFF00"/>
            </a:solidFill>
          </a:ln>
        </p:spPr>
        <p:txBody>
          <a:bodyPr rtlCol="1" wrap="square">
            <a:spAutoFit/>
          </a:bodyPr>
          <a:p>
            <a:r>
              <a:rPr b="1" dirty="0" sz="4000" lang="ar-SA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b="1" dirty="0" sz="4000" lang="ar-SA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40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السلام </a:t>
            </a:r>
            <a:r>
              <a:rPr b="1" dirty="0" sz="40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عليكم و رحمة الله وبركاته</a:t>
            </a:r>
          </a:p>
          <a:p>
            <a:endParaRPr b="1" dirty="0" sz="40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40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b="1" dirty="0" sz="40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خوش</a:t>
            </a:r>
            <a:r>
              <a:rPr altLang="ar-SA" b="1" dirty="0" sz="40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آمدید</a:t>
            </a:r>
            <a:r>
              <a:rPr altLang="ar-SA" b="1" dirty="0" sz="40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40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243408"/>
            <a:ext cx="9144000" cy="7101408"/>
          </a:xfrm>
          <a:prstGeom prst="rect"/>
        </p:spPr>
      </p:pic>
      <p:sp>
        <p:nvSpPr>
          <p:cNvPr id="1048595" name="مربع نص 2"/>
          <p:cNvSpPr txBox="1"/>
          <p:nvPr/>
        </p:nvSpPr>
        <p:spPr>
          <a:xfrm>
            <a:off x="1925719" y="1139558"/>
            <a:ext cx="5344443" cy="3663315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b="1" dirty="0" sz="4800" lang="ar-SA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اخلاص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4800" lang="ar-SA" smtClean="0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sz="4800" lang="ar-SA" smtClean="0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موت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تیاری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endParaRPr b="1" dirty="0" sz="48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شخصی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8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نگرانی</a:t>
            </a:r>
            <a:r>
              <a:rPr altLang="ar-SA" b="1" dirty="0" sz="48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42" y="-64762"/>
            <a:ext cx="9144000" cy="6909808"/>
          </a:xfrm>
          <a:prstGeom prst="rect"/>
        </p:spPr>
      </p:pic>
      <p:sp>
        <p:nvSpPr>
          <p:cNvPr id="1048596" name="مربع نص 2"/>
          <p:cNvSpPr txBox="1"/>
          <p:nvPr/>
        </p:nvSpPr>
        <p:spPr>
          <a:xfrm>
            <a:off x="219762" y="746822"/>
            <a:ext cx="8523947" cy="508762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پڑوسیوں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تعاون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تعاون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سامنے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ظاہر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اصلاح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مایوس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گئے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6-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اہل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خانہ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سامنے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علمی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نصیحت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آموز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موضوعات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درس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دینے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اہتمام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7-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والدین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عدم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موجودگی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پابند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کرنے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مخل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ہوتی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lang="zh-CN"/>
          </a:p>
          <a:p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وجوہات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یہ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سکتے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کام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کاج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بیماری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سفر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altLang="ar-SA" b="1"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lang="ar-SA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b="1" dirty="0" sz="36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56176" y="0"/>
            <a:ext cx="2987824" cy="6858000"/>
          </a:xfrm>
          <a:prstGeom prst="rect"/>
        </p:spPr>
      </p:pic>
      <p:sp>
        <p:nvSpPr>
          <p:cNvPr id="1048597" name="مربع نص 2"/>
          <p:cNvSpPr txBox="1"/>
          <p:nvPr/>
        </p:nvSpPr>
        <p:spPr>
          <a:xfrm>
            <a:off x="-376146" y="399413"/>
            <a:ext cx="6441530" cy="568452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000" lang="ar-SA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اچھی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بری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موت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قصے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4000" lang="ar-SA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معاملہ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ساتھ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سنجیدگی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lang="zh-CN"/>
          </a:p>
          <a:p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اخروی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معاملات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ترجیح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دیں</a:t>
            </a:r>
            <a:endParaRPr altLang="en-US" lang="zh-CN"/>
          </a:p>
          <a:p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11- 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ماز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نہ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پڑھنے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شرعی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ضابطوں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روشنی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میں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لاتعلقی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برتیں</a:t>
            </a:r>
            <a:r>
              <a:rPr altLang="ar-SA" b="1" dirty="0" sz="4000" lang="en-US" smtClean="0">
                <a:solidFill>
                  <a:srgbClr val="CC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4000" lang="ar-SA">
              <a:solidFill>
                <a:srgbClr val="CC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108520" y="0"/>
            <a:ext cx="9252519" cy="6857999"/>
          </a:xfrm>
          <a:prstGeom prst="rect"/>
        </p:spPr>
      </p:pic>
      <p:sp>
        <p:nvSpPr>
          <p:cNvPr id="1048598" name="مربع نص 2"/>
          <p:cNvSpPr txBox="1"/>
          <p:nvPr/>
        </p:nvSpPr>
        <p:spPr>
          <a:xfrm>
            <a:off x="-155712" y="620688"/>
            <a:ext cx="9192208" cy="562356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12- 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مدرسہ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رابطہ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اساتذہ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معلمات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تعاون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رغبت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altLang="en-US" b="1" lang="zh-CN">
              <a:solidFill>
                <a:srgbClr val="FFFF00"/>
              </a:solidFill>
            </a:endParaRPr>
          </a:p>
          <a:p>
            <a:endParaRPr b="1" dirty="0" sz="36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13- 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پینٹنگ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بکس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رنگ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سازی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کتابوں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ذریعہ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اندر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شوق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بیدار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b="1" lang="zh-CN">
              <a:solidFill>
                <a:srgbClr val="FFFF00"/>
              </a:solidFill>
            </a:endParaRPr>
          </a:p>
          <a:p>
            <a:endParaRPr b="1" dirty="0" sz="36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14- 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جذباتی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لگاؤ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خواہ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لفظی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طور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ہو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یا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جسم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altLang="en-US" b="1" lang="zh-CN">
              <a:solidFill>
                <a:srgbClr val="FFFF00"/>
              </a:solidFill>
            </a:endParaRPr>
          </a:p>
          <a:p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15- 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بچوں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دل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اللہ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وابستہ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رکھیں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تاکہ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محبت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امید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خوف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سب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اللہ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قائم</a:t>
            </a:r>
            <a:r>
              <a:rPr altLang="ar-SA" b="1" dirty="0" sz="3600" lang="en-US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US"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b="1" dirty="0" sz="3600" lang="ar-SA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b="1" dirty="0" sz="3600" lang="ar-SA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99" name="مربع نص 2"/>
          <p:cNvSpPr txBox="1"/>
          <p:nvPr/>
        </p:nvSpPr>
        <p:spPr>
          <a:xfrm>
            <a:off x="3074839" y="475131"/>
            <a:ext cx="5599817" cy="2614295"/>
          </a:xfrm>
          <a:prstGeom prst="rect"/>
          <a:noFill/>
        </p:spPr>
        <p:txBody>
          <a:bodyPr rtlCol="1" wrap="square">
            <a:spAutoFit/>
          </a:bodyPr>
          <a:p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کیا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آپ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اپنے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بچ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کو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لئے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جگاتے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تو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وہ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اکتاہٹ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اور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کرتے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en-US"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؟</a:t>
            </a:r>
            <a:r>
              <a:rPr altLang="ar-SA" b="1" dirty="0" sz="4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4000" lang="ar-SA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b="1" dirty="0" sz="4000" lang="ar-SA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مربع نص 1"/>
          <p:cNvSpPr txBox="1"/>
          <p:nvPr/>
        </p:nvSpPr>
        <p:spPr>
          <a:xfrm>
            <a:off x="5476150" y="395417"/>
            <a:ext cx="3439118" cy="6158865"/>
          </a:xfrm>
          <a:prstGeom prst="rect"/>
          <a:noFill/>
        </p:spPr>
        <p:txBody>
          <a:bodyPr rtlCol="1" wrap="square">
            <a:spAutoFit/>
          </a:bodyPr>
          <a:p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دل</a:t>
            </a:r>
            <a:r>
              <a:rPr altLang="ar-SA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2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altLang="en-US" sz="3200" lang="zh-CN"/>
          </a:p>
          <a:p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جسمانی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لگاؤ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رکھیں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sz="3200" lang="zh-CN"/>
          </a:p>
          <a:p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خوش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کن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خبر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altLang="en-US" sz="3200" lang="zh-CN"/>
          </a:p>
          <a:p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پانچ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منٹ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نصیحت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200"/>
          </a:p>
          <a:p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اے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سی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فراہم</a:t>
            </a:r>
            <a:r>
              <a:rPr altLang="zh-CN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zh-C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endParaRPr sz="3200"/>
          </a:p>
          <a:p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چادر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دیں</a:t>
            </a:r>
            <a:endParaRPr sz="3200"/>
          </a:p>
          <a:p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روشنی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مہیا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endParaRPr sz="3200"/>
          </a:p>
          <a:p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پانی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چھینٹے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ماریں</a:t>
            </a:r>
            <a:endParaRPr sz="3200"/>
          </a:p>
          <a:p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انعامات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</a:t>
            </a:r>
            <a:r>
              <a:rPr altLang="en-GB" b="1"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200" lang="en-GB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sz="3200"/>
          </a:p>
          <a:p>
            <a:endParaRPr b="1" dirty="0" sz="1600" lang="ar-SA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01" name="مربع نص 2"/>
          <p:cNvSpPr txBox="1"/>
          <p:nvPr/>
        </p:nvSpPr>
        <p:spPr>
          <a:xfrm>
            <a:off x="1284426" y="362866"/>
            <a:ext cx="3719288" cy="6066790"/>
          </a:xfrm>
          <a:prstGeom prst="rect"/>
          <a:noFill/>
        </p:spPr>
        <p:txBody>
          <a:bodyPr rtlCol="1" wrap="none">
            <a:spAutoFit/>
          </a:bodyPr>
          <a:p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دعا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دیں</a:t>
            </a:r>
            <a:endParaRPr sz="3600"/>
          </a:p>
          <a:p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قرآنی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آیات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سنا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sz="3600"/>
          </a:p>
          <a:p>
            <a:r>
              <a:rPr altLang="en-US" b="1" dirty="0" sz="36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احادیث</a:t>
            </a:r>
            <a:r>
              <a:rPr altLang="ar-SA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600"/>
          </a:p>
          <a:p>
            <a:r>
              <a:rPr altLang="ar-SA" b="1" dirty="0" sz="36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altLang="ar-SA" b="1" dirty="0" sz="36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altLang="ar-SA" b="1" dirty="0" sz="36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altLang="ar-SA" b="1" dirty="0" sz="3600" lang="ar-SA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ے</a:t>
            </a:r>
            <a:endParaRPr sz="3600"/>
          </a:p>
          <a:p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وعظ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نصیحت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سہارا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sz="3600"/>
          </a:p>
          <a:p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جگانے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بعد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نگرانی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600"/>
          </a:p>
          <a:p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سونے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سے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پہلے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الارم</a:t>
            </a:r>
            <a:r>
              <a:rPr altLang="en-GB" b="1" dirty="0" sz="360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گ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3600" lang="en-GB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sz="3600"/>
          </a:p>
          <a:p>
            <a:r>
              <a:rPr b="1" dirty="0" sz="36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</a:t>
            </a:r>
            <a:r>
              <a:rPr altLang="ar-SA" b="1"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دل</a:t>
            </a:r>
            <a:r>
              <a:rPr altLang="ar-SA" b="1"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جوئی</a:t>
            </a:r>
            <a:r>
              <a:rPr altLang="ar-SA" b="1"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360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کریں</a:t>
            </a:r>
            <a:r>
              <a:rPr altLang="ar-SA" b="1"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3600" lang="ar-SA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02" name="سهم إلى اليمين 3"/>
          <p:cNvSpPr/>
          <p:nvPr/>
        </p:nvSpPr>
        <p:spPr>
          <a:xfrm>
            <a:off x="-116133" y="95348"/>
            <a:ext cx="2320291" cy="1319895"/>
          </a:xfrm>
          <a:prstGeom prst="rightArrow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4000" lang="ar-SA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b="1" dirty="0" sz="4000" lang="ar-SA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b="1" dirty="0" sz="4000" lang="ar-SA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</a:t>
            </a:r>
            <a:endParaRPr b="1" dirty="0" sz="4000" lang="ar-SA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7173416"/>
          </a:xfrm>
          <a:prstGeom prst="rect"/>
        </p:spPr>
      </p:pic>
      <p:sp>
        <p:nvSpPr>
          <p:cNvPr id="1048603" name="مربع نص 2"/>
          <p:cNvSpPr txBox="1"/>
          <p:nvPr/>
        </p:nvSpPr>
        <p:spPr>
          <a:xfrm>
            <a:off x="2183810" y="1926074"/>
            <a:ext cx="5709217" cy="2788920"/>
          </a:xfrm>
          <a:prstGeom prst="rect"/>
          <a:noFill/>
        </p:spPr>
        <p:txBody>
          <a:bodyPr rtlCol="1" wrap="square">
            <a:spAutoFit/>
          </a:bodyPr>
          <a:p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نماز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چھوڑنے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پر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انہیں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ماریں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 sz="4400" lang="ar-SA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altLang="ar-SA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مارنے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کے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شرعی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ضابطے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کیا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ہیں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؟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لحاظ</a:t>
            </a:r>
            <a:r>
              <a:rPr altLang="ar-SA" b="1" dirty="0" sz="4400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ھ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ی</a:t>
            </a:r>
            <a:r>
              <a:rPr altLang="en-US" b="1" dirty="0" sz="4400" lang="ar-SA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ں</a:t>
            </a:r>
            <a:endParaRPr b="1" dirty="0" sz="4400" lang="ar-SA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Ahmed-Under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92طريقة لتعويد أولادك على الصلاة</dc:title>
  <dc:creator>dell</dc:creator>
  <cp:lastModifiedBy>dell</cp:lastModifiedBy>
  <dcterms:created xsi:type="dcterms:W3CDTF">2008-01-03T05:04:21Z</dcterms:created>
  <dcterms:modified xsi:type="dcterms:W3CDTF">2018-08-14T08:23:11Z</dcterms:modified>
</cp:coreProperties>
</file>