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BDDFB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8" d="100"/>
          <a:sy n="68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28E35E-9B6B-46A0-830D-25F8C4726CE7}" type="datetimeFigureOut">
              <a:rPr lang="ar-SA" smtClean="0"/>
              <a:pPr/>
              <a:t>12/03/32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C873F6-DC25-4E13-ABBA-F6A8BC595DE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873F6-DC25-4E13-ABBA-F6A8BC595DEC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873F6-DC25-4E13-ABBA-F6A8BC595DEC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873F6-DC25-4E13-ABBA-F6A8BC595DEC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873F6-DC25-4E13-ABBA-F6A8BC595DEC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873F6-DC25-4E13-ABBA-F6A8BC595DEC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873F6-DC25-4E13-ABBA-F6A8BC595DEC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873F6-DC25-4E13-ABBA-F6A8BC595DEC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873F6-DC25-4E13-ABBA-F6A8BC595DEC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16F9-6598-45E7-994D-3F564ABAE1D2}" type="datetimeFigureOut">
              <a:rPr lang="ar-SA" smtClean="0"/>
              <a:pPr/>
              <a:t>12/03/32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1887-118A-4F67-9AD2-3517A38B5E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16F9-6598-45E7-994D-3F564ABAE1D2}" type="datetimeFigureOut">
              <a:rPr lang="ar-SA" smtClean="0"/>
              <a:pPr/>
              <a:t>12/03/32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1887-118A-4F67-9AD2-3517A38B5E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16F9-6598-45E7-994D-3F564ABAE1D2}" type="datetimeFigureOut">
              <a:rPr lang="ar-SA" smtClean="0"/>
              <a:pPr/>
              <a:t>12/03/32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1887-118A-4F67-9AD2-3517A38B5E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16F9-6598-45E7-994D-3F564ABAE1D2}" type="datetimeFigureOut">
              <a:rPr lang="ar-SA" smtClean="0"/>
              <a:pPr/>
              <a:t>12/03/32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1887-118A-4F67-9AD2-3517A38B5E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16F9-6598-45E7-994D-3F564ABAE1D2}" type="datetimeFigureOut">
              <a:rPr lang="ar-SA" smtClean="0"/>
              <a:pPr/>
              <a:t>12/03/32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1887-118A-4F67-9AD2-3517A38B5E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16F9-6598-45E7-994D-3F564ABAE1D2}" type="datetimeFigureOut">
              <a:rPr lang="ar-SA" smtClean="0"/>
              <a:pPr/>
              <a:t>12/03/32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1887-118A-4F67-9AD2-3517A38B5E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16F9-6598-45E7-994D-3F564ABAE1D2}" type="datetimeFigureOut">
              <a:rPr lang="ar-SA" smtClean="0"/>
              <a:pPr/>
              <a:t>12/03/32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1887-118A-4F67-9AD2-3517A38B5E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16F9-6598-45E7-994D-3F564ABAE1D2}" type="datetimeFigureOut">
              <a:rPr lang="ar-SA" smtClean="0"/>
              <a:pPr/>
              <a:t>12/03/32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1887-118A-4F67-9AD2-3517A38B5E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16F9-6598-45E7-994D-3F564ABAE1D2}" type="datetimeFigureOut">
              <a:rPr lang="ar-SA" smtClean="0"/>
              <a:pPr/>
              <a:t>12/03/32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1887-118A-4F67-9AD2-3517A38B5E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16F9-6598-45E7-994D-3F564ABAE1D2}" type="datetimeFigureOut">
              <a:rPr lang="ar-SA" smtClean="0"/>
              <a:pPr/>
              <a:t>12/03/32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1887-118A-4F67-9AD2-3517A38B5E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16F9-6598-45E7-994D-3F564ABAE1D2}" type="datetimeFigureOut">
              <a:rPr lang="ar-SA" smtClean="0"/>
              <a:pPr/>
              <a:t>12/03/32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1887-118A-4F67-9AD2-3517A38B5E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16F9-6598-45E7-994D-3F564ABAE1D2}" type="datetimeFigureOut">
              <a:rPr lang="ar-SA" smtClean="0"/>
              <a:pPr/>
              <a:t>12/03/32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1887-118A-4F67-9AD2-3517A38B5EF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fad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نوان 1"/>
          <p:cNvSpPr>
            <a:spLocks noGrp="1"/>
          </p:cNvSpPr>
          <p:nvPr>
            <p:ph type="ctrTitle"/>
          </p:nvPr>
        </p:nvSpPr>
        <p:spPr>
          <a:xfrm>
            <a:off x="467544" y="2850505"/>
            <a:ext cx="5326360" cy="1298575"/>
          </a:xfrm>
        </p:spPr>
        <p:txBody>
          <a:bodyPr>
            <a:normAutofit/>
          </a:bodyPr>
          <a:lstStyle/>
          <a:p>
            <a:r>
              <a:rPr lang="ar-S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صلاتي لله تعالى </a:t>
            </a:r>
            <a:endParaRPr lang="ar-SA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457200" y="5814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رجاءً لا تضغط</a:t>
            </a:r>
            <a:r>
              <a:rPr kumimoji="0" lang="ar-S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 على أي زر لضمان المشاهدة المفيدة</a:t>
            </a: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1331640" y="4086200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Traditional Arabic" pitchFamily="18" charset="-78"/>
              </a:rPr>
              <a:t>Wake Up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Traditional Arabic" pitchFamily="18" charset="-78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Traditional Arabic" pitchFamily="18" charset="-78"/>
              </a:rPr>
              <a:t>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Traditional Arabic" pitchFamily="18" charset="-78"/>
              </a:rPr>
              <a:t>uslim</a:t>
            </a:r>
            <a:endParaRPr kumimoji="0" lang="ar-SA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j-ea"/>
              <a:cs typeface="Traditional Arabic" pitchFamily="18" charset="-78"/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 dpi="0" rotWithShape="1">
            <a:blip r:embed="rId3" cstate="print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-144016" y="7317432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الصلاة</a:t>
            </a:r>
            <a:endParaRPr lang="ar-SA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-144016" y="7893496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عقد الصلة بربي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323528" y="9477672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لذة المناجاة للخالق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1187624" y="9045624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إظهار العبودية لله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1115616" y="10053736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تفويض الأمر لله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1619672" y="8181528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التماس الأمن والسكينة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1475656" y="68580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طريق الفلاح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755576" y="7677472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تقوية النفس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-144016" y="8685584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السمو عن الدنيا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827584" y="68580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راحة نفسية 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611560" y="8541568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طمأنينة روحية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-144016" y="68580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مدرسة خلقية انضباطية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0" name="عنصر نائب للمحتوى 2"/>
          <p:cNvSpPr txBox="1">
            <a:spLocks/>
          </p:cNvSpPr>
          <p:nvPr/>
        </p:nvSpPr>
        <p:spPr>
          <a:xfrm>
            <a:off x="323528" y="2060848"/>
            <a:ext cx="6491064" cy="19442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قال رسول الله صلى الله عليه وسلم: (أول ما يحاسب به العبد الصلاة، ينظر الله في صلاته, فإن صلحت صلح سائر عمله, وإن فسدت فسد سائر عمله)..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21" name="عنصر نائب للمحتوى 2"/>
          <p:cNvSpPr txBox="1">
            <a:spLocks/>
          </p:cNvSpPr>
          <p:nvPr/>
        </p:nvSpPr>
        <p:spPr>
          <a:xfrm>
            <a:off x="2761456" y="4221088"/>
            <a:ext cx="6491064" cy="17198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ويقول صلى الله عليه وسلم: (إذا نودي للصلاة يحضر الشيطان بين المرء ونفسه يقول اذكر كذا وكذا لما لم يكن يذكر حتى لا يدرى الرجل كم صلى).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لكن هنالك</a:t>
            </a:r>
            <a:r>
              <a:rPr lang="ar-SA" sz="3200" dirty="0">
                <a:latin typeface="Traditional Arabic" pitchFamily="18" charset="-78"/>
                <a:ea typeface="+mj-ea"/>
                <a:cs typeface="Traditional Arabic" pitchFamily="18" charset="-78"/>
              </a:rPr>
              <a:t> </a:t>
            </a:r>
            <a:r>
              <a:rPr lang="ar-SA" sz="3200" dirty="0" smtClean="0">
                <a:latin typeface="Traditional Arabic" pitchFamily="18" charset="-78"/>
                <a:ea typeface="+mj-ea"/>
                <a:cs typeface="Traditional Arabic" pitchFamily="18" charset="-78"/>
              </a:rPr>
              <a:t>مشكلة كبيرة تقف بيننا وبين أداء صلواتنا بكامل وجهها</a:t>
            </a:r>
            <a:r>
              <a:rPr kumimoji="0" lang="ar-S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...</a:t>
            </a: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611560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السرحان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... طريقة </a:t>
            </a:r>
            <a:r>
              <a:rPr kumimoji="0" lang="ar-SA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الشيطان</a:t>
            </a:r>
            <a:r>
              <a:rPr kumimoji="0" lang="ar-SA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 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لإفساد صلواتنا...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 dpi="0" rotWithShape="1">
            <a:blip r:embed="rId3" cstate="print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-144016" y="7317432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الصلاة</a:t>
            </a:r>
            <a:endParaRPr lang="ar-SA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-144016" y="7893496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عقد الصلة بربي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323528" y="9477672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لذة المناجاة للخالق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1187624" y="9045624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إظهار العبودية لله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1115616" y="10053736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تفويض الأمر لله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1619672" y="8181528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التماس الأمن والسكينة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1475656" y="68580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طريق الفلاح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755576" y="7677472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تقوية النفس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-144016" y="8685584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السمو عن الدنيا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827584" y="68580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راحة نفسية 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611560" y="8541568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طمأنينة روحية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-144016" y="68580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مدرسة خلقية انضباطية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0" name="عنصر نائب للمحتوى 2"/>
          <p:cNvSpPr txBox="1">
            <a:spLocks/>
          </p:cNvSpPr>
          <p:nvPr/>
        </p:nvSpPr>
        <p:spPr>
          <a:xfrm>
            <a:off x="2483768" y="620688"/>
            <a:ext cx="6491064" cy="720080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أولا: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استحضار هيبة الله تعالى..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21" name="عنصر نائب للمحتوى 2"/>
          <p:cNvSpPr txBox="1">
            <a:spLocks/>
          </p:cNvSpPr>
          <p:nvPr/>
        </p:nvSpPr>
        <p:spPr>
          <a:xfrm>
            <a:off x="2051720" y="4437112"/>
            <a:ext cx="6491064" cy="10801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ctr">
              <a:buNone/>
            </a:pP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قبل أن تؤدي الصلاة هل فكرت يوماً وأنت تسمع الآذان بأن جبار السماوات والأرض يدعوك للقائه في الصلاة 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2987824" y="2204864"/>
            <a:ext cx="509776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وأنت تتوضأ بأنك تستعد لمقابلة ملك الملوك ..</a:t>
            </a:r>
            <a:endParaRPr lang="ar-SA" sz="32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611560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/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وأنت تتجه إلى المسجد بأنك تجيب دعوة العظيم ذي العرش المجيد ..</a:t>
            </a:r>
            <a:endParaRPr lang="ar-SA" sz="32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251520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/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وأنت تكبر تكبيرة الإحرام أيقن بأنك ستدخل في مناجاة ربك السميع العليم..</a:t>
            </a:r>
            <a:endParaRPr lang="ar-SA" sz="32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>
            <a:off x="251520" y="2718048"/>
            <a:ext cx="779755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وأنت تسجد بأن أعظم وأجمل مكان يكون فيه الإنسان هو أن يكون قريباً من ربه الواحد الأحد..</a:t>
            </a:r>
            <a:endParaRPr lang="ar-SA" sz="32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6" name="عنوان 1"/>
          <p:cNvSpPr txBox="1">
            <a:spLocks/>
          </p:cNvSpPr>
          <p:nvPr/>
        </p:nvSpPr>
        <p:spPr>
          <a:xfrm>
            <a:off x="403920" y="5382344"/>
            <a:ext cx="779755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/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وأنت تسلم في آخر الصلاة بأنك تتحرق شوقاً للقائك القادم مع الرحمن الرحيم ..</a:t>
            </a:r>
            <a:endParaRPr lang="ar-SA" sz="32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395536" y="1700808"/>
            <a:ext cx="7797552" cy="367240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/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الشوق إلى الله ولقائه نسيم يهب على القلب ليذهب وهج الدنيا ..</a:t>
            </a:r>
          </a:p>
          <a:p>
            <a:pPr algn="ctr"/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المستأنس بالله جنته في صدره وبستانه في قلبه ونزهته في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رضى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 ربه ..</a:t>
            </a:r>
          </a:p>
          <a:p>
            <a:pPr algn="ctr"/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أرق القلوب قلب يخشى الله</a:t>
            </a:r>
          </a:p>
          <a:p>
            <a:pPr algn="ctr"/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وأعذب الكلام ذكر الله</a:t>
            </a:r>
          </a:p>
          <a:p>
            <a:pPr algn="ctr"/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وأطهر حب الحب في الله</a:t>
            </a:r>
            <a:endParaRPr lang="ar-SA" sz="3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2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2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3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3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 dpi="0" rotWithShape="1">
            <a:blip r:embed="rId3" cstate="print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-144016" y="7317432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الصلاة</a:t>
            </a:r>
            <a:endParaRPr lang="ar-SA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-144016" y="7893496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عقد الصلة بربي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323528" y="9477672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لذة المناجاة للخالق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1187624" y="9045624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إظهار العبودية لله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1115616" y="10053736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تفويض الأمر لله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1619672" y="8181528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التماس الأمن والسكينة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1475656" y="68580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طريق الفلاح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755576" y="7677472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تقوية النفس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-144016" y="8685584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السمو عن الدنيا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827584" y="68580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راحة نفسية 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611560" y="8541568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طمأنينة روحية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-144016" y="68580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مدرسة خلقية انضباطية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0" name="عنصر نائب للمحتوى 2"/>
          <p:cNvSpPr txBox="1">
            <a:spLocks/>
          </p:cNvSpPr>
          <p:nvPr/>
        </p:nvSpPr>
        <p:spPr>
          <a:xfrm>
            <a:off x="1763688" y="1556792"/>
            <a:ext cx="5698976" cy="187220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algn="ctr"/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ثانيا: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يجب عقد النية والتصميم على التركيز في الصلاة ليتقبلها الله سبحانه وتعالى والاستعاذة من الشيطان ..</a:t>
            </a:r>
          </a:p>
        </p:txBody>
      </p:sp>
      <p:sp>
        <p:nvSpPr>
          <p:cNvPr id="21" name="عنصر نائب للمحتوى 2"/>
          <p:cNvSpPr txBox="1">
            <a:spLocks/>
          </p:cNvSpPr>
          <p:nvPr/>
        </p:nvSpPr>
        <p:spPr>
          <a:xfrm>
            <a:off x="107504" y="4077072"/>
            <a:ext cx="8856984" cy="2160240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algn="ctr"/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عن أبو العلاء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البياضي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 رضي الله عنه أن عثمان بن أبي العاص أتى النبي صلى الله عليه وسلم فقال: يا رسول الله إن الشيطان قد حال بيني وبين صلاتي وقراءتي يلبسها علي. فقال رسول الله صلى الله عليه وسلم: (ذاك شيطان يقال له خنزب فإذا أحسسته فتعوذ بالله منه واتفل على يسارك ثلاثا)، فقال: ففعلت ذلك فأذهبه الله عني. رواه مسلم.</a:t>
            </a:r>
            <a:endParaRPr lang="ar-SA" sz="32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/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ثالثا: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أننا في حديث مع الله فيجب ألا تؤدى الصلاة كمجرد مهمة ..</a:t>
            </a:r>
            <a:endParaRPr lang="ar-SA" sz="40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611560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فعندما تقرأ سورة الفاتحة في الصلاة تشعر بأنك في حوار خاص بينك وبين خالقك ذي القوة المتين.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763960" y="2420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/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فالصلاة مقسومة بينك وبين الله عز وجل ..</a:t>
            </a:r>
            <a:endParaRPr lang="ar-SA" sz="44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2771800" y="3356992"/>
            <a:ext cx="4176464" cy="2880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2771800" y="1052736"/>
            <a:ext cx="4176464" cy="2880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2771800" y="2060848"/>
            <a:ext cx="4176464" cy="2880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2771800" y="3861048"/>
            <a:ext cx="4176464" cy="2880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2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2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 dpi="0" rotWithShape="1">
            <a:blip r:embed="rId3" cstate="print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-2700808" y="6381328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الصلاة</a:t>
            </a:r>
            <a:endParaRPr lang="ar-SA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-2700808" y="6957392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عقد الصلة بربي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-2233264" y="8541568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لذة المناجاة للخالق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-1369168" y="8109520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إظهار العبودية لله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-1441176" y="9117632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تفويض الأمر لله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-937120" y="7245424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التماس الأمن والسكينة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-1081136" y="5921896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طريق الفلاح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-1801216" y="6741368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تقوية النفس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-2700808" y="7749480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السمو عن الدنيا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-1729208" y="5921896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راحة نفسية 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-1945232" y="7605464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طمأنينة روحية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-2700808" y="5921896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مدرسة خلقية انضباطية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0" name="عنصر نائب للمحتوى 2"/>
          <p:cNvSpPr txBox="1">
            <a:spLocks/>
          </p:cNvSpPr>
          <p:nvPr/>
        </p:nvSpPr>
        <p:spPr>
          <a:xfrm>
            <a:off x="1619672" y="2060848"/>
            <a:ext cx="6491064" cy="64807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algn="ctr"/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رابعا: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استحضار المعنى ..</a:t>
            </a:r>
            <a:endParaRPr lang="ar-SA" sz="40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1" name="عنصر نائب للمحتوى 2"/>
          <p:cNvSpPr txBox="1">
            <a:spLocks/>
          </p:cNvSpPr>
          <p:nvPr/>
        </p:nvSpPr>
        <p:spPr>
          <a:xfrm>
            <a:off x="2483768" y="4517504"/>
            <a:ext cx="6491064" cy="17198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بإشراك القلب والعقل مع اللسان في تدبر كل كلمة والإحساس بها وبمعناها، قال الله تعالى: (والذين هم في صلاتهم خاشعون) </a:t>
            </a:r>
            <a:r>
              <a:rPr lang="ar-SA" sz="2000" dirty="0" smtClean="0">
                <a:latin typeface="Traditional Arabic" pitchFamily="18" charset="-78"/>
                <a:cs typeface="Traditional Arabic" pitchFamily="18" charset="-78"/>
              </a:rPr>
              <a:t>سورة المؤمنون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/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ويساعد النظر إلى موقع السجود في استحضار كل ما نقرؤه..</a:t>
            </a:r>
            <a:endParaRPr lang="ar-SA" sz="32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611560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/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خامسا: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عدم النظر إلى السماء ..</a:t>
            </a:r>
            <a:endParaRPr lang="ar-SA" sz="44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611560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قال رسول الله صلى الله عليه وسلم: (ما بال أقوام يرفعون أبصارهم إلى السماء في صلاتهم ؟! لينتهين عن ذلك، أو لتخطفن أبصارهم) </a:t>
            </a:r>
            <a:r>
              <a:rPr lang="ar-SA" sz="2800" dirty="0" smtClean="0">
                <a:latin typeface="Traditional Arabic" pitchFamily="18" charset="-78"/>
                <a:cs typeface="Traditional Arabic" pitchFamily="18" charset="-78"/>
              </a:rPr>
              <a:t>أخرجه أبو داود وصححه الألباني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44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repeatCount="indefinite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repeatCount="indefinite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repeatCount="indefinite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repeatCount="indefinite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repeatCount="indefinite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2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 dpi="0" rotWithShape="1">
            <a:blip r:embed="rId3" cstate="print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8820472" y="6453336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الصلاة</a:t>
            </a:r>
            <a:endParaRPr lang="ar-SA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8820472" y="70294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عقد الصلة بربي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9396536" y="7794104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لذة المناجاة للخالق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10260632" y="7362056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إظهار العبودية لله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10188624" y="8370168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تفويض الأمر لله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10584160" y="7317432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التماس الأمن والسكينة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10440144" y="5993904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طريق الفلاح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9720064" y="6813376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تقوية النفس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8928992" y="7002016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السمو عن الدنيا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9792072" y="5993904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راحة نفسية 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9684568" y="68580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طمأنينة روحية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8820472" y="5993904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مدرسة خلقية انضباطية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0" name="عنصر نائب للمحتوى 2"/>
          <p:cNvSpPr txBox="1">
            <a:spLocks/>
          </p:cNvSpPr>
          <p:nvPr/>
        </p:nvSpPr>
        <p:spPr>
          <a:xfrm>
            <a:off x="323528" y="2060848"/>
            <a:ext cx="6491064" cy="648072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algn="ctr"/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سادسا: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 عدم </a:t>
            </a:r>
            <a:r>
              <a:rPr lang="ar-SA" sz="4300" dirty="0" smtClean="0">
                <a:latin typeface="Traditional Arabic" pitchFamily="18" charset="-78"/>
                <a:cs typeface="Traditional Arabic" pitchFamily="18" charset="-78"/>
              </a:rPr>
              <a:t>الالتفات 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21" name="عنصر نائب للمحتوى 2"/>
          <p:cNvSpPr txBox="1">
            <a:spLocks/>
          </p:cNvSpPr>
          <p:nvPr/>
        </p:nvSpPr>
        <p:spPr>
          <a:xfrm>
            <a:off x="1259632" y="4221088"/>
            <a:ext cx="7776864" cy="18722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>
              <a:buNone/>
            </a:pP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لقول الرسول صلى الله عليه وسلم: ( .. إن الله خلقكم ورزقكم فاعبدوه ولا تشركوا به شيئا. وأمركم بالصلاة، وإذا قمتم إلى الصلاة فلا تلتفتوا فإن الله عز وجل يقبل بوجهه على عبده ما لم يلتفت) </a:t>
            </a:r>
            <a:r>
              <a:rPr lang="ar-SA" sz="2000" dirty="0" smtClean="0">
                <a:latin typeface="Traditional Arabic" pitchFamily="18" charset="-78"/>
                <a:cs typeface="Traditional Arabic" pitchFamily="18" charset="-78"/>
              </a:rPr>
              <a:t>صحيح الجامع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4860032" y="2286000"/>
            <a:ext cx="363589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سابعا: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 عدم التثاؤب ..</a:t>
            </a:r>
            <a:endParaRPr lang="ar-SA" sz="32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611560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>
              <a:buNone/>
            </a:pP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لقول الرسول الله صلى الله عليه وسلم: (التثاؤب في الصلاة من الشيطان، فإذا تثاءب أحدكم فليكظم ما استطاع) </a:t>
            </a:r>
            <a:r>
              <a:rPr lang="ar-SA" sz="2000" dirty="0" smtClean="0">
                <a:latin typeface="Traditional Arabic" pitchFamily="18" charset="-78"/>
                <a:cs typeface="Traditional Arabic" pitchFamily="18" charset="-78"/>
              </a:rPr>
              <a:t>أخرجه الترمذي وصححه الألباني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32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539552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/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لذا... عند التثاؤب نقبض الفكين على بعضهما جيدا أو نضع اليد على الفم.</a:t>
            </a:r>
          </a:p>
          <a:p>
            <a:pPr algn="ctr"/>
            <a:endParaRPr lang="ar-SA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أخذ نفس عميق عند الشعور بالتثاؤب يساعد في التخلص منه.</a:t>
            </a:r>
            <a:endParaRPr lang="ar-SA" sz="3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repeatCount="indefinite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repeatCount="indefinite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repeatCount="indefinite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repeatCount="indefinite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repeatCount="indefinite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2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 dpi="0" rotWithShape="1">
            <a:blip r:embed="rId3" cstate="print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5724128" y="68580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الصلاة</a:t>
            </a:r>
            <a:endParaRPr lang="ar-SA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971600" y="7605464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عقد الصلة بربي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6588224" y="7317432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لذة المناجاة للخالق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2195736" y="7461448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إظهار العبودية لله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3491880" y="70294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تفويض الأمر لله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4932040" y="738944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التماس الأمن والسكينة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1475656" y="68580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طريق الفلاح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3995936" y="7893496"/>
            <a:ext cx="1296144" cy="1224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تقوية النفس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7847856" y="7101408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السمو عن الدنيا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827584" y="68580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راحة نفسية 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2699792" y="7101408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طمأنينة روحية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-144016" y="685800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مدرسة خلقية انضباطية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0" name="عنصر نائب للمحتوى 2"/>
          <p:cNvSpPr txBox="1">
            <a:spLocks/>
          </p:cNvSpPr>
          <p:nvPr/>
        </p:nvSpPr>
        <p:spPr>
          <a:xfrm>
            <a:off x="2411760" y="2636912"/>
            <a:ext cx="6203032" cy="72008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ثامنا: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عدم التشكك 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21" name="عنصر نائب للمحتوى 2"/>
          <p:cNvSpPr txBox="1">
            <a:spLocks/>
          </p:cNvSpPr>
          <p:nvPr/>
        </p:nvSpPr>
        <p:spPr>
          <a:xfrm>
            <a:off x="251520" y="4365104"/>
            <a:ext cx="6491064" cy="17198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>
              <a:buNone/>
            </a:pP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لا يتشكك من أي هاجس فإذا تشكك من أي شيء كصحة وضوءه أو عدد الركعات .. استعاذ بالله من الشيطان وأكمل صلاته.</a:t>
            </a:r>
            <a:endParaRPr lang="ar-SA" sz="32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0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تاسعا: 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عدم القراءة سرا وأيضا عدم رفع الصوت عاليا ..</a:t>
            </a:r>
            <a:endParaRPr lang="ar-SA" sz="40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611560" y="3006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فيجب أن يسمع نفسه فقط، لقوله تعالى في سورة الإسراء: (وَلا تَجْهَرْ بِصَلاتِكَ وَلا تُخَافِتْ بِهَا وَابْتَغِ بَيْنَ ذَلِكَ سَبِيلا).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61664" y="5157192"/>
            <a:ext cx="364624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عاشرا: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إتقان الصلاة ..</a:t>
            </a:r>
            <a:endParaRPr lang="ar-SA" sz="40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>
            <a:off x="395536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وذلك يكون بالتأني في أدائها وإعطاء كل ركن حقه وزيادة عدد التسبيح في الركوع والسجود ..</a:t>
            </a:r>
          </a:p>
          <a:p>
            <a:pPr algn="ctr">
              <a:spcBef>
                <a:spcPct val="0"/>
              </a:spcBef>
            </a:pP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والدعاء عند السجود بتركيز في الرجاء في الله تعالى بإجابته ..</a:t>
            </a:r>
          </a:p>
          <a:p>
            <a:pPr lvl="0" algn="ctr">
              <a:spcBef>
                <a:spcPct val="0"/>
              </a:spcBef>
            </a:pPr>
            <a:endParaRPr lang="ar-SA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0" algn="ctr">
              <a:spcBef>
                <a:spcPct val="0"/>
              </a:spcBef>
            </a:pP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2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 dpi="0" rotWithShape="1">
            <a:blip r:embed="rId3" cstate="print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2843808" y="2780928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الصلاة</a:t>
            </a:r>
            <a:endParaRPr lang="ar-SA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755576" y="2852936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عقد الصلة بربي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2627784" y="5129808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لذة المناجاة للخالق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847856" y="4653136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إظهار العبودية لله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467544" y="5129808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تفويض الأمر لله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5868144" y="3212976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التماس الأمن والسكينة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5076056" y="2132856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طريق الفلاح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1691680" y="1484784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تقوية النفس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4211960" y="4725144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السمو عن الدنيا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3563888" y="1340768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راحة نفسية 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6084168" y="5129808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طمأنينة روحية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6804248" y="1988840"/>
            <a:ext cx="1296144" cy="1224136"/>
          </a:xfrm>
          <a:prstGeom prst="ellipse">
            <a:avLst/>
          </a:prstGeom>
          <a:solidFill>
            <a:srgbClr val="FBDDFB"/>
          </a:solidFill>
          <a:ln w="76200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effectLst>
                  <a:reflection blurRad="6350" stA="50000" endA="300" endPos="50000" dist="2999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مدرسة خلقية انضباطية</a:t>
            </a:r>
            <a:endParaRPr lang="ar-SA" sz="1600" dirty="0">
              <a:effectLst>
                <a:reflection blurRad="6350" stA="50000" endA="300" endPos="50000" dist="2999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0" name="عنصر نائب للمحتوى 2"/>
          <p:cNvSpPr txBox="1">
            <a:spLocks/>
          </p:cNvSpPr>
          <p:nvPr/>
        </p:nvSpPr>
        <p:spPr>
          <a:xfrm>
            <a:off x="2483768" y="1844824"/>
            <a:ext cx="6491064" cy="19442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عند تذكر ما ننسى من أمور الدنيا أثناء الصلاة يجب عدم الالتفات إليها لأن </a:t>
            </a:r>
            <a:r>
              <a:rPr lang="ar-SA" sz="4400" dirty="0" smtClean="0">
                <a:solidFill>
                  <a:schemeClr val="accent2"/>
                </a:solidFill>
                <a:latin typeface="Traditional Arabic" pitchFamily="18" charset="-78"/>
                <a:cs typeface="Traditional Arabic" pitchFamily="18" charset="-78"/>
              </a:rPr>
              <a:t>الله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تعالى أقدر على تذكيرنا إذا دعونا بذلك بعد الصلاة 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21" name="عنصر نائب للمحتوى 2"/>
          <p:cNvSpPr txBox="1">
            <a:spLocks/>
          </p:cNvSpPr>
          <p:nvPr/>
        </p:nvSpPr>
        <p:spPr>
          <a:xfrm>
            <a:off x="0" y="3221360"/>
            <a:ext cx="6491064" cy="171980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وهذه من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الجهاد 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الذي سماه </a:t>
            </a:r>
            <a:r>
              <a:rPr lang="ar-SA" sz="3200" dirty="0" smtClean="0">
                <a:solidFill>
                  <a:schemeClr val="accent2"/>
                </a:solidFill>
                <a:latin typeface="Traditional Arabic" pitchFamily="18" charset="-78"/>
                <a:cs typeface="Traditional Arabic" pitchFamily="18" charset="-78"/>
              </a:rPr>
              <a:t>الصحابة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 الجهاد الأكبر ويجب عدم اليأس والاستسلام للهزيمة بترك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الصلاة 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والانقطاع عنها بحجة أنها تحملنا ذنوبا بدلا من الحسنات 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/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فهي حيلة أخرى من حيل الشيطان لتحقيق هدفه بإبعادنا عن 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الصلاة 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فمن لا تقبل صلاته لا يقبل عمله فما بالنا بمن لا يصلى أصلا؟</a:t>
            </a:r>
            <a:endParaRPr lang="ar-SA" sz="3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repeatCount="indefinite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repeatCount="indefinite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repeatCount="indefinite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repeatCount="indefinite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Toshiba\Pictures\41543_1200572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Users\Toshiba\Pictures\صورة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3923928" y="4797152"/>
            <a:ext cx="1036268" cy="1152128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</p:pic>
      <p:pic>
        <p:nvPicPr>
          <p:cNvPr id="6" name="Picture 6" descr="C:\Users\Toshiba\Pictures\صورة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4067944" y="5085184"/>
            <a:ext cx="1152128" cy="1444284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</p:pic>
      <p:pic>
        <p:nvPicPr>
          <p:cNvPr id="7" name="Picture 5" descr="C:\Users\Toshiba\Pictures\صورة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3203848" y="4397499"/>
            <a:ext cx="906735" cy="1008113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</p:pic>
      <p:pic>
        <p:nvPicPr>
          <p:cNvPr id="8" name="Picture 6" descr="C:\Users\Toshiba\Pictures\صورة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3347864" y="4685531"/>
            <a:ext cx="1008112" cy="1263749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</p:pic>
      <p:pic>
        <p:nvPicPr>
          <p:cNvPr id="9" name="Picture 5" descr="C:\Users\Toshiba\Pictures\صورة3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2555776" y="4149080"/>
            <a:ext cx="720080" cy="800589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</p:pic>
      <p:pic>
        <p:nvPicPr>
          <p:cNvPr id="10" name="Picture 6" descr="C:\Users\Toshiba\Pictures\صورة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2699792" y="4293096"/>
            <a:ext cx="792088" cy="992945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</p:pic>
      <p:pic>
        <p:nvPicPr>
          <p:cNvPr id="12" name="Picture 5" descr="C:\Users\Toshiba\Pictures\صورة3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1907704" y="3861048"/>
            <a:ext cx="720080" cy="800589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</p:pic>
      <p:pic>
        <p:nvPicPr>
          <p:cNvPr id="13" name="Picture 6" descr="C:\Users\Toshiba\Pictures\صورة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2051720" y="4005064"/>
            <a:ext cx="792088" cy="992945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</p:pic>
      <p:pic>
        <p:nvPicPr>
          <p:cNvPr id="14" name="Picture 5" descr="C:\Users\Toshiba\Pictures\صورة3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1331640" y="3516175"/>
            <a:ext cx="720080" cy="800589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</p:pic>
      <p:pic>
        <p:nvPicPr>
          <p:cNvPr id="15" name="Picture 6" descr="C:\Users\Toshiba\Pictures\صورة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1475656" y="3660191"/>
            <a:ext cx="792088" cy="992945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</p:pic>
      <p:pic>
        <p:nvPicPr>
          <p:cNvPr id="16" name="Picture 5" descr="C:\Users\Toshiba\Pictures\صورة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4644008" y="5301208"/>
            <a:ext cx="1036268" cy="1152128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</p:pic>
      <p:pic>
        <p:nvPicPr>
          <p:cNvPr id="17" name="Picture 6" descr="C:\Users\Toshiba\Pictures\صورة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4788024" y="5589240"/>
            <a:ext cx="1152128" cy="1444284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</p:pic>
      <p:sp>
        <p:nvSpPr>
          <p:cNvPr id="30" name="عنصر نائب للمحتوى 2"/>
          <p:cNvSpPr txBox="1">
            <a:spLocks/>
          </p:cNvSpPr>
          <p:nvPr/>
        </p:nvSpPr>
        <p:spPr>
          <a:xfrm>
            <a:off x="539552" y="1196752"/>
            <a:ext cx="6984776" cy="2016224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قال رسول الله صلى الله عليه وسلم: (أول ما يحاسب به العبد الصلاة: ينظر الله في صلاته, فإن صلحت صلح سائر عمله, وإن فسدت فسد سائر عمله)..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39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إذاً أصلح أهم أعمالك قبل أن تودع حياتك وتلقى ربك.. </a:t>
            </a:r>
            <a:endParaRPr kumimoji="0" lang="ar-SA" sz="39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31" name="عنوان 1"/>
          <p:cNvSpPr txBox="1">
            <a:spLocks/>
          </p:cNvSpPr>
          <p:nvPr/>
        </p:nvSpPr>
        <p:spPr>
          <a:xfrm>
            <a:off x="5868144" y="5715000"/>
            <a:ext cx="288228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noProof="0" dirty="0" smtClean="0">
                <a:latin typeface="Traditional Arabic" pitchFamily="18" charset="-78"/>
                <a:ea typeface="+mj-ea"/>
                <a:cs typeface="Traditional Arabic" pitchFamily="18" charset="-78"/>
              </a:rPr>
              <a:t>سعيدة أمير علي</a:t>
            </a:r>
            <a:endParaRPr kumimoji="0" lang="ar-SA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1" grpId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977</Words>
  <Application>Microsoft Office PowerPoint</Application>
  <PresentationFormat>عرض على الشاشة (3:4)‏</PresentationFormat>
  <Paragraphs>141</Paragraphs>
  <Slides>9</Slides>
  <Notes>8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صلاتي لله تعالى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31</cp:revision>
  <dcterms:created xsi:type="dcterms:W3CDTF">2011-02-03T12:46:11Z</dcterms:created>
  <dcterms:modified xsi:type="dcterms:W3CDTF">2011-02-15T19:10:01Z</dcterms:modified>
</cp:coreProperties>
</file>